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08" r:id="rId2"/>
    <p:sldId id="410" r:id="rId3"/>
    <p:sldId id="40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570" y="48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11.04.2023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Namen der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Theorieseminar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WS 2023/2024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Digitalisierung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im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Controlling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>
                <a:ea typeface="ＭＳ Ｐゴシック" panose="020B0600070205080204" pitchFamily="34" charset="-128"/>
              </a:rPr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ea typeface="ＭＳ Ｐゴシック" panose="020B0600070205080204" pitchFamily="34" charset="-128"/>
              </a:rPr>
              <a:t>Referenten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3E3FA1-198A-4B5C-8AA6-D5AC6992339E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1" name="Rechteck 5"/>
          <p:cNvSpPr>
            <a:spLocks noChangeArrowheads="1"/>
          </p:cNvSpPr>
          <p:nvPr/>
        </p:nvSpPr>
        <p:spPr bwMode="auto">
          <a:xfrm>
            <a:off x="611188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2" name="Rechteck 6"/>
          <p:cNvSpPr>
            <a:spLocks noChangeArrowheads="1"/>
          </p:cNvSpPr>
          <p:nvPr/>
        </p:nvSpPr>
        <p:spPr bwMode="auto">
          <a:xfrm>
            <a:off x="3635375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3" name="Rechteck 7"/>
          <p:cNvSpPr>
            <a:spLocks noChangeArrowheads="1"/>
          </p:cNvSpPr>
          <p:nvPr/>
        </p:nvSpPr>
        <p:spPr bwMode="auto">
          <a:xfrm>
            <a:off x="6659563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4" name="Textfeld 8"/>
          <p:cNvSpPr txBox="1">
            <a:spLocks noChangeArrowheads="1"/>
          </p:cNvSpPr>
          <p:nvPr/>
        </p:nvSpPr>
        <p:spPr bwMode="auto">
          <a:xfrm>
            <a:off x="11874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5" name="Textfeld 9"/>
          <p:cNvSpPr txBox="1">
            <a:spLocks noChangeArrowheads="1"/>
          </p:cNvSpPr>
          <p:nvPr/>
        </p:nvSpPr>
        <p:spPr bwMode="auto">
          <a:xfrm>
            <a:off x="4211638" y="4724400"/>
            <a:ext cx="73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6" name="Textfeld 10"/>
          <p:cNvSpPr txBox="1">
            <a:spLocks noChangeArrowheads="1"/>
          </p:cNvSpPr>
          <p:nvPr/>
        </p:nvSpPr>
        <p:spPr bwMode="auto">
          <a:xfrm>
            <a:off x="73088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Verdana</vt:lpstr>
      <vt:lpstr>Wingdings</vt:lpstr>
      <vt:lpstr>Profil</vt:lpstr>
      <vt:lpstr>Theorieseminar WS 2023/2024 Digitalisierung im Controlling</vt:lpstr>
      <vt:lpstr>Referenten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Vorndran, Andreas</cp:lastModifiedBy>
  <cp:revision>269</cp:revision>
  <cp:lastPrinted>1601-01-01T00:00:00Z</cp:lastPrinted>
  <dcterms:created xsi:type="dcterms:W3CDTF">2004-05-07T13:34:11Z</dcterms:created>
  <dcterms:modified xsi:type="dcterms:W3CDTF">2023-04-11T07:59:35Z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